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ru-RU" dirty="0" smtClean="0"/>
              <a:t>Автобиография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550988"/>
            <a:ext cx="5497513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7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717032"/>
            <a:ext cx="1296144" cy="93610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Удостоверение директора совхоза «Восточный».</a:t>
            </a:r>
          </a:p>
          <a:p>
            <a:r>
              <a:rPr lang="ru-RU" dirty="0" smtClean="0"/>
              <a:t>(ф.223,оп.1,д.9.)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" b="459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5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212976"/>
            <a:ext cx="2851720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301208"/>
            <a:ext cx="5486400" cy="804862"/>
          </a:xfrm>
        </p:spPr>
        <p:txBody>
          <a:bodyPr/>
          <a:lstStyle/>
          <a:p>
            <a:r>
              <a:rPr lang="ru-RU" dirty="0" smtClean="0"/>
              <a:t>Трудовая книжка</a:t>
            </a:r>
          </a:p>
          <a:p>
            <a:r>
              <a:rPr lang="ru-RU" dirty="0" smtClean="0"/>
              <a:t>(ф.223,оп.1,д.1)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66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7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789040"/>
            <a:ext cx="4075856" cy="8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Трудовая книжка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558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9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996952"/>
            <a:ext cx="5486400" cy="1296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Трудовая книжка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60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93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573016"/>
            <a:ext cx="5486400" cy="8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Трудовая книжка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r="130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90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429000"/>
            <a:ext cx="4651920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Трудовая книжка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4" r="190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13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132856"/>
            <a:ext cx="5486400" cy="21543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Трудовая книжка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r="862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50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852936"/>
            <a:ext cx="5486400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Медаль «За освоение целинных земель» 19.04.1957 год</a:t>
            </a:r>
          </a:p>
          <a:p>
            <a:r>
              <a:rPr lang="ru-RU" dirty="0" smtClean="0"/>
              <a:t>(ф.223,оп.1,д.20)</a:t>
            </a:r>
            <a:endParaRPr lang="ru-RU" dirty="0"/>
          </a:p>
        </p:txBody>
      </p:sp>
      <p:pic>
        <p:nvPicPr>
          <p:cNvPr id="12290" name="Picture 2" descr="C:\Users\admin\Desktop\медали\IMG_20200327_1139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17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700808"/>
            <a:ext cx="5486400" cy="28083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Медаль «За доблестный труд. В ознаменование 100-летия со дня рождения </a:t>
            </a:r>
            <a:r>
              <a:rPr lang="ru-RU" dirty="0" err="1" smtClean="0"/>
              <a:t>В.И.Ленина</a:t>
            </a:r>
            <a:r>
              <a:rPr lang="ru-RU" dirty="0" smtClean="0"/>
              <a:t>» 23.03.1970 год. (ф.223,оп.1,д.20)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131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6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780928"/>
            <a:ext cx="5486400" cy="144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Медаль «За достигнутые успехи в развитии народного хозяйства».</a:t>
            </a:r>
          </a:p>
          <a:p>
            <a:r>
              <a:rPr lang="ru-RU" dirty="0" smtClean="0"/>
              <a:t>(ф.223,оп.1,д.20)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165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93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679425"/>
            <a:ext cx="256368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Свидетельство о рождении </a:t>
            </a:r>
            <a:r>
              <a:rPr lang="ru-RU" dirty="0" err="1" smtClean="0"/>
              <a:t>Омарова</a:t>
            </a:r>
            <a:r>
              <a:rPr lang="ru-RU" dirty="0" smtClean="0"/>
              <a:t> Б.О</a:t>
            </a:r>
          </a:p>
          <a:p>
            <a:r>
              <a:rPr lang="ru-RU" dirty="0" smtClean="0"/>
              <a:t>(ф.223.оп.1, д.2)</a:t>
            </a:r>
            <a:endParaRPr lang="ru-RU" dirty="0"/>
          </a:p>
        </p:txBody>
      </p:sp>
      <p:pic>
        <p:nvPicPr>
          <p:cNvPr id="1026" name="Picture 2" descr="C:\Users\admin\Desktop\свид-во о рожд.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587"/>
          <a:stretch>
            <a:fillRect/>
          </a:stretch>
        </p:blipFill>
        <p:spPr bwMode="auto">
          <a:xfrm>
            <a:off x="1691680" y="620688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6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556792"/>
            <a:ext cx="5486400" cy="28803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Орден «трудового красного Знамени» 13.12.1972 год</a:t>
            </a:r>
          </a:p>
          <a:p>
            <a:r>
              <a:rPr lang="ru-RU" dirty="0" smtClean="0"/>
              <a:t>(ф.223,оп.1,д.19)</a:t>
            </a:r>
            <a:endParaRPr lang="ru-RU" dirty="0"/>
          </a:p>
        </p:txBody>
      </p:sp>
      <p:pic>
        <p:nvPicPr>
          <p:cNvPr id="2050" name="Picture 2" descr="C:\Users\admin\Desktop\медали\IMG_20200327_11403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16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6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844824"/>
            <a:ext cx="5486400" cy="2664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Орден «Знак почета» 03.03.1980 год (ф.223,оп.1,д.19)</a:t>
            </a:r>
            <a:endParaRPr lang="ru-RU" dirty="0"/>
          </a:p>
        </p:txBody>
      </p:sp>
      <p:pic>
        <p:nvPicPr>
          <p:cNvPr id="3074" name="Picture 2" descr="C:\Users\admin\Desktop\медали\IMG_20200327_1138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" b="12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51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636912"/>
            <a:ext cx="5486400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kk-KZ" dirty="0" smtClean="0"/>
              <a:t>Юбилейная медаль «Тыңға 50 жыл» </a:t>
            </a:r>
            <a:r>
              <a:rPr lang="ru-RU" dirty="0" smtClean="0"/>
              <a:t>(ф.223, оп.1,д.20)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r="288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26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564904"/>
            <a:ext cx="54864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Нагрудной знак в честь 20-летия освоение целинных земель.1974 год</a:t>
            </a:r>
          </a:p>
          <a:p>
            <a:r>
              <a:rPr lang="ru-RU" dirty="0" smtClean="0"/>
              <a:t>(ф.223,оп.1,д.22)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69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97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780928"/>
            <a:ext cx="5486400" cy="25864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Знак «Ударник девятой пятилетки». 28.05.1976 год.</a:t>
            </a:r>
          </a:p>
          <a:p>
            <a:r>
              <a:rPr lang="ru-RU" dirty="0" smtClean="0"/>
              <a:t>(ф.223,оп.1,д.22)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" r="37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9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484784"/>
            <a:ext cx="5486400" cy="27363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Почетный гражданин </a:t>
            </a:r>
            <a:r>
              <a:rPr lang="ru-RU" dirty="0" err="1" smtClean="0"/>
              <a:t>Енбекшильдерского</a:t>
            </a:r>
            <a:r>
              <a:rPr lang="ru-RU" dirty="0" smtClean="0"/>
              <a:t> района. 12.04.2010 год</a:t>
            </a:r>
          </a:p>
          <a:p>
            <a:r>
              <a:rPr lang="ru-RU" smtClean="0"/>
              <a:t>(ф.223,оп.1,д.26)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12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037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24744"/>
            <a:ext cx="5486400" cy="31624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Благодарственное письмо </a:t>
            </a:r>
            <a:r>
              <a:rPr lang="ru-RU" dirty="0" err="1" smtClean="0"/>
              <a:t>Алма-ата</a:t>
            </a:r>
            <a:r>
              <a:rPr lang="ru-RU" dirty="0" smtClean="0"/>
              <a:t>  1958 год.</a:t>
            </a:r>
          </a:p>
          <a:p>
            <a:r>
              <a:rPr lang="ru-RU" dirty="0" smtClean="0"/>
              <a:t>(ф.223,оп.1,д.21)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54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636912"/>
            <a:ext cx="5486400" cy="18722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Поздравление от министра сельского хозяйства </a:t>
            </a:r>
            <a:r>
              <a:rPr lang="ru-RU" dirty="0" err="1" smtClean="0"/>
              <a:t>КазССР</a:t>
            </a:r>
            <a:r>
              <a:rPr lang="ru-RU" dirty="0" smtClean="0"/>
              <a:t>. 1978 год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1364"/>
          <a:stretch>
            <a:fillRect/>
          </a:stretch>
        </p:blipFill>
        <p:spPr bwMode="auto">
          <a:xfrm>
            <a:off x="1835696" y="54868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27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700808"/>
            <a:ext cx="5486400" cy="30243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Благодарственное письмо </a:t>
            </a:r>
            <a:r>
              <a:rPr lang="ru-RU" dirty="0" err="1" smtClean="0"/>
              <a:t>акима</a:t>
            </a:r>
            <a:r>
              <a:rPr lang="ru-RU" dirty="0" smtClean="0"/>
              <a:t> </a:t>
            </a:r>
            <a:r>
              <a:rPr lang="ru-RU" dirty="0" err="1" smtClean="0"/>
              <a:t>Енбекшильдерского</a:t>
            </a:r>
            <a:r>
              <a:rPr lang="ru-RU" dirty="0" smtClean="0"/>
              <a:t> района </a:t>
            </a:r>
            <a:r>
              <a:rPr lang="ru-RU" dirty="0" err="1" smtClean="0"/>
              <a:t>Кусаинова</a:t>
            </a:r>
            <a:r>
              <a:rPr lang="ru-RU" dirty="0" smtClean="0"/>
              <a:t> Т.К. 10.11.2005 год.(ф.223,оп.1,д.21)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5" b="2288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00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276872"/>
            <a:ext cx="5486400" cy="2520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Благодарственное письмо </a:t>
            </a:r>
            <a:r>
              <a:rPr lang="ru-RU" dirty="0" err="1" smtClean="0"/>
              <a:t>акима</a:t>
            </a:r>
            <a:r>
              <a:rPr lang="ru-RU" dirty="0" smtClean="0"/>
              <a:t> </a:t>
            </a:r>
            <a:r>
              <a:rPr lang="ru-RU" dirty="0" err="1"/>
              <a:t>Е</a:t>
            </a:r>
            <a:r>
              <a:rPr lang="ru-RU" dirty="0" err="1" smtClean="0"/>
              <a:t>нбекшильдерского</a:t>
            </a:r>
            <a:r>
              <a:rPr lang="ru-RU" dirty="0" smtClean="0"/>
              <a:t> района </a:t>
            </a:r>
            <a:r>
              <a:rPr lang="ru-RU" dirty="0" err="1" smtClean="0"/>
              <a:t>Хамитова</a:t>
            </a:r>
            <a:r>
              <a:rPr lang="ru-RU" dirty="0" smtClean="0"/>
              <a:t> Т.Ж 24.11.2006 год. </a:t>
            </a:r>
            <a:r>
              <a:rPr lang="ru-RU" smtClean="0"/>
              <a:t>(ф.223,оп.1,д.21)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2427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60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025431" y="4509120"/>
            <a:ext cx="962393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Военный билет </a:t>
            </a:r>
          </a:p>
          <a:p>
            <a:r>
              <a:rPr lang="ru-RU" smtClean="0"/>
              <a:t>(ф.223оп.1,д.3)</a:t>
            </a:r>
            <a:endParaRPr lang="ru-RU" dirty="0"/>
          </a:p>
        </p:txBody>
      </p:sp>
      <p:pic>
        <p:nvPicPr>
          <p:cNvPr id="2050" name="Picture 2" descr="C:\Users\admin\Desktop\воен.билет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r="32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69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204864"/>
            <a:ext cx="5486400" cy="2448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615516"/>
            <a:ext cx="5558408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Благодарственное письмо Руководителя управления сельского хозяйства </a:t>
            </a:r>
            <a:r>
              <a:rPr lang="ru-RU" dirty="0" err="1"/>
              <a:t>А</a:t>
            </a:r>
            <a:r>
              <a:rPr lang="ru-RU" dirty="0" err="1" smtClean="0"/>
              <a:t>кмолинской</a:t>
            </a:r>
            <a:r>
              <a:rPr lang="ru-RU" dirty="0" smtClean="0"/>
              <a:t> области </a:t>
            </a:r>
            <a:r>
              <a:rPr lang="ru-RU" dirty="0" err="1" smtClean="0"/>
              <a:t>М.Балпан</a:t>
            </a:r>
            <a:r>
              <a:rPr lang="ru-RU" dirty="0" smtClean="0"/>
              <a:t> 01.06.2017 года. (ф.223,оп.1,д.21)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43204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769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212976"/>
            <a:ext cx="1944216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Поздравление от заместителя </a:t>
            </a:r>
            <a:r>
              <a:rPr lang="ru-RU" dirty="0" err="1" smtClean="0"/>
              <a:t>акима</a:t>
            </a:r>
            <a:r>
              <a:rPr lang="ru-RU" dirty="0" smtClean="0"/>
              <a:t> области </a:t>
            </a:r>
            <a:r>
              <a:rPr lang="ru-RU" dirty="0" err="1" smtClean="0"/>
              <a:t>Н.Нуркенова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01.06.2017 год.(ф.223,оп.1,д.21)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03244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1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140968"/>
            <a:ext cx="5486400" cy="144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Совещание работников сельского хозяйства </a:t>
            </a:r>
            <a:r>
              <a:rPr lang="ru-RU" dirty="0" err="1" smtClean="0"/>
              <a:t>г.Алма-ата</a:t>
            </a:r>
            <a:r>
              <a:rPr lang="ru-RU" dirty="0" smtClean="0"/>
              <a:t>. 1978 год.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17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27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068960"/>
            <a:ext cx="5486400" cy="15841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kk-KZ" smtClean="0"/>
              <a:t>Участники совещания работников сельского хозяйства.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836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816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140968"/>
            <a:ext cx="5486400" cy="1656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На полях совхоза «Восточный» с председателем облисполкома </a:t>
            </a:r>
            <a:r>
              <a:rPr lang="ru-RU" dirty="0" err="1" smtClean="0"/>
              <a:t>В.И.Моисеенко</a:t>
            </a:r>
            <a:r>
              <a:rPr lang="ru-RU" dirty="0" smtClean="0"/>
              <a:t>, І- </a:t>
            </a:r>
            <a:r>
              <a:rPr lang="ru-RU" dirty="0" err="1" smtClean="0"/>
              <a:t>секратарь</a:t>
            </a:r>
            <a:r>
              <a:rPr lang="ru-RU" dirty="0" smtClean="0"/>
              <a:t> обкома партии </a:t>
            </a:r>
            <a:r>
              <a:rPr lang="ru-RU" dirty="0" err="1" smtClean="0"/>
              <a:t>О.С.Куанышевым</a:t>
            </a:r>
            <a:r>
              <a:rPr lang="ru-RU" dirty="0" smtClean="0"/>
              <a:t>,</a:t>
            </a:r>
            <a:r>
              <a:rPr lang="kk-KZ" dirty="0" smtClean="0"/>
              <a:t> ІІ-секретарь обкома партии В.Зуб, І-секретарь райкома партии К.А.Абуовым.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487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38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800600"/>
            <a:ext cx="79208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Диплом об окончании Петропавловской средней сельскохозяйственной школы по подготовке председателей колхоза.</a:t>
            </a:r>
          </a:p>
          <a:p>
            <a:r>
              <a:rPr lang="ru-RU" dirty="0" smtClean="0"/>
              <a:t>(ф.223,оп.1,д.3)</a:t>
            </a:r>
            <a:endParaRPr lang="ru-RU" dirty="0"/>
          </a:p>
        </p:txBody>
      </p:sp>
      <p:pic>
        <p:nvPicPr>
          <p:cNvPr id="3074" name="Picture 2" descr="C:\Users\admin\Desktop\дипл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400600" cy="37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1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221088"/>
            <a:ext cx="1195536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Приложение к диплому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4" b="21854"/>
          <a:stretch>
            <a:fillRect/>
          </a:stretch>
        </p:blipFill>
        <p:spPr bwMode="auto">
          <a:xfrm>
            <a:off x="1187624" y="404664"/>
            <a:ext cx="5947048" cy="439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37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247377"/>
            <a:ext cx="83549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Диплом об окончании целиноградского сельскохозяйственного института.(ф.223, оп.1.д.6)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r="1263"/>
          <a:stretch>
            <a:fillRect/>
          </a:stretch>
        </p:blipFill>
        <p:spPr bwMode="auto">
          <a:xfrm>
            <a:off x="1259632" y="612775"/>
            <a:ext cx="626469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83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573016"/>
            <a:ext cx="547464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Приложение к диплому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646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03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5064"/>
            <a:ext cx="1195536" cy="5760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Приложение к диплому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639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84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933056"/>
            <a:ext cx="1008112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Партийный билет</a:t>
            </a:r>
          </a:p>
          <a:p>
            <a:r>
              <a:rPr lang="ru-RU" dirty="0" smtClean="0"/>
              <a:t>(ф.223,оп.1,д.8)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26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442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304</Words>
  <Application>Microsoft Office PowerPoint</Application>
  <PresentationFormat>Экран (4:3)</PresentationFormat>
  <Paragraphs>48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Автобиография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70</cp:revision>
  <dcterms:created xsi:type="dcterms:W3CDTF">2020-03-27T08:29:02Z</dcterms:created>
  <dcterms:modified xsi:type="dcterms:W3CDTF">2020-03-30T05:04:13Z</dcterms:modified>
</cp:coreProperties>
</file>