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632848" cy="4032448"/>
          </a:xfrm>
        </p:spPr>
        <p:txBody>
          <a:bodyPr/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«</a:t>
            </a:r>
            <a:r>
              <a:rPr lang="ru-RU" sz="3600" dirty="0" err="1"/>
              <a:t>Қазақстан</a:t>
            </a:r>
            <a:r>
              <a:rPr lang="ru-RU" sz="3600" dirty="0"/>
              <a:t> </a:t>
            </a:r>
            <a:r>
              <a:rPr lang="ru-RU" sz="3600" dirty="0" err="1"/>
              <a:t>Республикасының</a:t>
            </a:r>
            <a:r>
              <a:rPr lang="ru-RU" sz="3600" dirty="0"/>
              <a:t> </a:t>
            </a:r>
            <a:r>
              <a:rPr lang="ru-RU" sz="3600" dirty="0" err="1"/>
              <a:t>Тұнғыш</a:t>
            </a:r>
            <a:r>
              <a:rPr lang="ru-RU" sz="3600" dirty="0"/>
              <a:t> </a:t>
            </a:r>
            <a:r>
              <a:rPr lang="ru-RU" sz="3600" dirty="0" err="1"/>
              <a:t>Президенті-Елбасы</a:t>
            </a:r>
            <a:r>
              <a:rPr lang="ru-RU" sz="3600" dirty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Н.А. </a:t>
            </a:r>
            <a:r>
              <a:rPr lang="ru-RU" sz="3600" dirty="0" err="1"/>
              <a:t>Назарбаевтың</a:t>
            </a:r>
            <a:r>
              <a:rPr lang="ru-RU" sz="3600" dirty="0"/>
              <a:t> </a:t>
            </a:r>
            <a:r>
              <a:rPr lang="ru-RU" sz="3600" dirty="0" err="1"/>
              <a:t>Біржан</a:t>
            </a:r>
            <a:r>
              <a:rPr lang="ru-RU" sz="3600" dirty="0"/>
              <a:t> сал </a:t>
            </a:r>
            <a:r>
              <a:rPr lang="ru-RU" sz="3600" dirty="0" err="1"/>
              <a:t>ауданы</a:t>
            </a:r>
            <a:r>
              <a:rPr lang="ru-RU" sz="3600" dirty="0"/>
              <a:t> </a:t>
            </a:r>
            <a:r>
              <a:rPr lang="ru-RU" sz="3600" dirty="0" err="1"/>
              <a:t>Ақмола</a:t>
            </a:r>
            <a:r>
              <a:rPr lang="ru-RU" sz="3600" dirty="0"/>
              <a:t> </a:t>
            </a:r>
            <a:r>
              <a:rPr lang="ru-RU" sz="3600" dirty="0" err="1"/>
              <a:t>облысына</a:t>
            </a:r>
            <a:r>
              <a:rPr lang="ru-RU" sz="3600" dirty="0"/>
              <a:t> </a:t>
            </a:r>
            <a:r>
              <a:rPr lang="ru-RU" sz="3600" dirty="0" err="1"/>
              <a:t>жұмыс</a:t>
            </a:r>
            <a:r>
              <a:rPr lang="ru-RU" sz="3600" dirty="0"/>
              <a:t> </a:t>
            </a:r>
            <a:r>
              <a:rPr lang="ru-RU" sz="3600" dirty="0" err="1" smtClean="0"/>
              <a:t>сапарлары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1995-2014жж</a:t>
            </a:r>
            <a:r>
              <a:rPr lang="ru-RU" sz="3600" dirty="0"/>
              <a:t>.»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81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4372168"/>
            <a:ext cx="6758136" cy="1143000"/>
          </a:xfrm>
        </p:spPr>
        <p:txBody>
          <a:bodyPr/>
          <a:lstStyle/>
          <a:p>
            <a:pPr algn="l"/>
            <a:r>
              <a:rPr lang="kk-KZ" sz="1200" dirty="0">
                <a:effectLst/>
                <a:latin typeface="Times New Roman"/>
                <a:ea typeface="Times New Roman"/>
              </a:rPr>
              <a:t>Қазақстан Республикасының Тұңғыш Президенті-Елбасы Н.А.Назарбаевтың Еңбекшілдер ауданының қоғам мүшелерімен бірлескен </a:t>
            </a:r>
            <a:r>
              <a:rPr lang="kk-KZ" sz="1200" dirty="0" smtClean="0">
                <a:effectLst/>
                <a:latin typeface="Times New Roman"/>
                <a:ea typeface="Times New Roman"/>
              </a:rPr>
              <a:t>суреті. 1995 </a:t>
            </a:r>
            <a:r>
              <a:rPr lang="kk-KZ" sz="1200" dirty="0" smtClean="0">
                <a:effectLst/>
                <a:latin typeface="Times New Roman"/>
                <a:ea typeface="Times New Roman"/>
              </a:rPr>
              <a:t>жыл.</a:t>
            </a:r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r>
              <a:rPr lang="ru-RU" sz="1200" dirty="0" smtClean="0">
                <a:effectLst/>
              </a:rPr>
              <a:t/>
            </a:r>
            <a:br>
              <a:rPr lang="ru-RU" sz="1200" dirty="0" smtClean="0">
                <a:effectLst/>
              </a:rPr>
            </a:br>
            <a:r>
              <a:rPr lang="ru-RU" sz="1200" dirty="0" smtClean="0">
                <a:effectLst/>
              </a:rPr>
              <a:t>Совместное </a:t>
            </a:r>
            <a:r>
              <a:rPr lang="ru-RU" sz="1200" dirty="0">
                <a:effectLst/>
              </a:rPr>
              <a:t>фото Первого Президента Республики Казахстан-</a:t>
            </a:r>
            <a:r>
              <a:rPr lang="ru-RU" sz="1200" dirty="0" err="1">
                <a:effectLst/>
              </a:rPr>
              <a:t>Елбасы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Н.А.Назарбаева</a:t>
            </a:r>
            <a:r>
              <a:rPr lang="ru-RU" sz="1200" dirty="0">
                <a:effectLst/>
              </a:rPr>
              <a:t> с представителями общественности </a:t>
            </a:r>
            <a:r>
              <a:rPr lang="ru-RU" sz="1200" dirty="0" err="1">
                <a:effectLst/>
              </a:rPr>
              <a:t>Енбекшильдерского</a:t>
            </a:r>
            <a:r>
              <a:rPr lang="ru-RU" sz="1200" dirty="0">
                <a:effectLst/>
              </a:rPr>
              <a:t> </a:t>
            </a:r>
            <a:r>
              <a:rPr lang="ru-RU" sz="1200" dirty="0" smtClean="0">
                <a:effectLst/>
              </a:rPr>
              <a:t>района.1995 год.</a:t>
            </a:r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r>
              <a:rPr lang="ru-RU" sz="1400" dirty="0">
                <a:effectLst/>
              </a:rPr>
              <a:t> </a:t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pic>
        <p:nvPicPr>
          <p:cNvPr id="4" name="Объект 3" descr="C:\Users\admin\Desktop\Изображение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753" y="731838"/>
            <a:ext cx="5395294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5998567" cy="882119"/>
          </a:xfrm>
        </p:spPr>
        <p:txBody>
          <a:bodyPr>
            <a:normAutofit fontScale="25000" lnSpcReduction="20000"/>
          </a:bodyPr>
          <a:lstStyle/>
          <a:p>
            <a:r>
              <a:rPr lang="kk-KZ" sz="1200" dirty="0"/>
              <a:t> </a:t>
            </a:r>
            <a:endParaRPr lang="ru-RU" sz="1200" dirty="0"/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4800" dirty="0" err="1"/>
              <a:t>Қазақстан</a:t>
            </a:r>
            <a:r>
              <a:rPr lang="ru-RU" sz="4800" dirty="0"/>
              <a:t> </a:t>
            </a:r>
            <a:r>
              <a:rPr lang="ru-RU" sz="4800" dirty="0" err="1"/>
              <a:t>Республикасының</a:t>
            </a:r>
            <a:r>
              <a:rPr lang="ru-RU" sz="4800" dirty="0"/>
              <a:t> </a:t>
            </a:r>
            <a:r>
              <a:rPr lang="ru-RU" sz="4800" dirty="0" err="1"/>
              <a:t>президенті</a:t>
            </a:r>
            <a:r>
              <a:rPr lang="ru-RU" sz="4800" dirty="0"/>
              <a:t> Н.А Назарбаев «</a:t>
            </a:r>
            <a:r>
              <a:rPr lang="ru-RU" sz="4800" dirty="0" err="1"/>
              <a:t>Өркен</a:t>
            </a:r>
            <a:r>
              <a:rPr lang="ru-RU" sz="4800" dirty="0"/>
              <a:t> </a:t>
            </a:r>
            <a:r>
              <a:rPr lang="ru-RU" sz="4800" dirty="0" err="1"/>
              <a:t>Атансор</a:t>
            </a:r>
            <a:r>
              <a:rPr lang="ru-RU" sz="4800" dirty="0"/>
              <a:t>» </a:t>
            </a:r>
            <a:r>
              <a:rPr lang="ru-RU" sz="4800" dirty="0" smtClean="0"/>
              <a:t>ЖШС-</a:t>
            </a:r>
            <a:r>
              <a:rPr lang="ru-RU" sz="4800" dirty="0" err="1" smtClean="0"/>
              <a:t>нің</a:t>
            </a:r>
            <a:r>
              <a:rPr lang="ru-RU" sz="4800" dirty="0" smtClean="0"/>
              <a:t> </a:t>
            </a:r>
            <a:r>
              <a:rPr lang="ru-RU" sz="4800" dirty="0" err="1"/>
              <a:t>с</a:t>
            </a:r>
            <a:r>
              <a:rPr lang="ru-RU" sz="4800" dirty="0" err="1" smtClean="0"/>
              <a:t>алтанатты</a:t>
            </a:r>
            <a:r>
              <a:rPr lang="ru-RU" sz="4800" dirty="0" smtClean="0"/>
              <a:t> </a:t>
            </a:r>
            <a:r>
              <a:rPr lang="ru-RU" sz="4800" dirty="0" err="1"/>
              <a:t>ашылуында</a:t>
            </a:r>
            <a:r>
              <a:rPr lang="ru-RU" sz="4800" dirty="0" smtClean="0"/>
              <a:t>.</a:t>
            </a:r>
            <a:r>
              <a:rPr lang="ru-RU" sz="4800" dirty="0">
                <a:solidFill>
                  <a:srgbClr val="212745"/>
                </a:solidFill>
              </a:rPr>
              <a:t> 21</a:t>
            </a:r>
            <a:r>
              <a:rPr lang="kk-KZ" sz="4800" dirty="0">
                <a:solidFill>
                  <a:srgbClr val="212745"/>
                </a:solidFill>
              </a:rPr>
              <a:t>.05.</a:t>
            </a:r>
            <a:r>
              <a:rPr lang="ru-RU" sz="4800" dirty="0">
                <a:solidFill>
                  <a:srgbClr val="212745"/>
                </a:solidFill>
              </a:rPr>
              <a:t>1999 </a:t>
            </a:r>
            <a:r>
              <a:rPr lang="ru-RU" sz="4800" dirty="0" smtClean="0">
                <a:solidFill>
                  <a:srgbClr val="212745"/>
                </a:solidFill>
              </a:rPr>
              <a:t>ж.</a:t>
            </a:r>
            <a:endParaRPr lang="ru-RU" sz="4800" dirty="0"/>
          </a:p>
          <a:p>
            <a:r>
              <a:rPr lang="ru-RU" sz="4800" dirty="0" smtClean="0"/>
              <a:t>Президент </a:t>
            </a:r>
            <a:r>
              <a:rPr lang="ru-RU" sz="4800" dirty="0"/>
              <a:t>Республики Казахстан </a:t>
            </a:r>
            <a:r>
              <a:rPr lang="ru-RU" sz="4800" dirty="0" smtClean="0"/>
              <a:t>Н.А Назарбаев </a:t>
            </a:r>
            <a:r>
              <a:rPr lang="ru-RU" sz="4800" dirty="0"/>
              <a:t>на </a:t>
            </a:r>
            <a:r>
              <a:rPr lang="ru-RU" sz="4800" dirty="0" smtClean="0"/>
              <a:t>торжественном </a:t>
            </a:r>
            <a:r>
              <a:rPr lang="ru-RU" sz="4800" dirty="0"/>
              <a:t>открытии ТОО «</a:t>
            </a:r>
            <a:r>
              <a:rPr lang="ru-RU" sz="4800" dirty="0" err="1"/>
              <a:t>Оркен</a:t>
            </a:r>
            <a:r>
              <a:rPr lang="ru-RU" sz="4800" dirty="0"/>
              <a:t> </a:t>
            </a:r>
            <a:r>
              <a:rPr lang="ru-RU" sz="4800" dirty="0" err="1"/>
              <a:t>Атансор</a:t>
            </a:r>
            <a:r>
              <a:rPr lang="ru-RU" sz="4800" dirty="0"/>
              <a:t>»</a:t>
            </a:r>
            <a:r>
              <a:rPr lang="ru-RU" sz="4800" b="1" dirty="0"/>
              <a:t> .</a:t>
            </a:r>
            <a:r>
              <a:rPr lang="ru-RU" sz="4800" dirty="0" smtClean="0"/>
              <a:t>21</a:t>
            </a:r>
            <a:r>
              <a:rPr lang="kk-KZ" sz="4800" dirty="0"/>
              <a:t>.05.</a:t>
            </a:r>
            <a:r>
              <a:rPr lang="ru-RU" sz="4800" dirty="0"/>
              <a:t>1999 г.</a:t>
            </a:r>
          </a:p>
          <a:p>
            <a:r>
              <a:rPr lang="kk-KZ" sz="4800" dirty="0"/>
              <a:t> </a:t>
            </a:r>
            <a:endParaRPr lang="ru-RU" sz="4800" dirty="0"/>
          </a:p>
          <a:p>
            <a:r>
              <a:rPr lang="ru-RU" sz="4800" dirty="0"/>
              <a:t> </a:t>
            </a:r>
          </a:p>
          <a:p>
            <a:r>
              <a:rPr lang="ru-RU" sz="4800" dirty="0"/>
              <a:t> </a:t>
            </a: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71637" y="1052738"/>
            <a:ext cx="5800725" cy="36003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admin\Desktop\19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1052737"/>
            <a:ext cx="5800725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7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4372168"/>
            <a:ext cx="6902152" cy="1143000"/>
          </a:xfrm>
        </p:spPr>
        <p:txBody>
          <a:bodyPr/>
          <a:lstStyle/>
          <a:p>
            <a:pPr algn="l"/>
            <a:r>
              <a:rPr lang="ru-RU" sz="1200" dirty="0">
                <a:effectLst/>
              </a:rPr>
              <a:t>Президент </a:t>
            </a:r>
            <a:r>
              <a:rPr lang="ru-RU" sz="1200" dirty="0" err="1">
                <a:effectLst/>
              </a:rPr>
              <a:t>Нұрсұлтан</a:t>
            </a:r>
            <a:r>
              <a:rPr lang="ru-RU" sz="1200" dirty="0">
                <a:effectLst/>
              </a:rPr>
              <a:t> Назарбаев  </a:t>
            </a:r>
            <a:r>
              <a:rPr lang="ru-RU" sz="1200" dirty="0" err="1">
                <a:effectLst/>
              </a:rPr>
              <a:t>Еңбекшілдер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ауданы</a:t>
            </a:r>
            <a:r>
              <a:rPr lang="ru-RU" sz="1200" dirty="0">
                <a:effectLst/>
              </a:rPr>
              <a:t> Мамай </a:t>
            </a:r>
            <a:r>
              <a:rPr lang="ru-RU" sz="1200" dirty="0" err="1">
                <a:effectLst/>
              </a:rPr>
              <a:t>ауылында</a:t>
            </a:r>
            <a:r>
              <a:rPr lang="ru-RU" sz="1200" dirty="0">
                <a:effectLst/>
              </a:rPr>
              <a:t> </a:t>
            </a:r>
            <a:r>
              <a:rPr lang="ru-RU" sz="1200" dirty="0" smtClean="0">
                <a:effectLst/>
              </a:rPr>
              <a:t/>
            </a:r>
            <a:br>
              <a:rPr lang="ru-RU" sz="1200" dirty="0" smtClean="0">
                <a:effectLst/>
              </a:rPr>
            </a:br>
            <a:r>
              <a:rPr lang="ru-RU" sz="1200" dirty="0" smtClean="0">
                <a:effectLst/>
              </a:rPr>
              <a:t>«</a:t>
            </a:r>
            <a:r>
              <a:rPr lang="en-US" sz="1200" dirty="0" err="1">
                <a:effectLst/>
              </a:rPr>
              <a:t>Kaz</a:t>
            </a:r>
            <a:r>
              <a:rPr lang="en-US" sz="1200" dirty="0">
                <a:effectLst/>
              </a:rPr>
              <a:t> Beef Ltd» </a:t>
            </a:r>
            <a:r>
              <a:rPr lang="ru-RU" sz="1200" dirty="0" smtClean="0">
                <a:effectLst/>
              </a:rPr>
              <a:t>ЖШС-де </a:t>
            </a:r>
            <a:r>
              <a:rPr lang="ru-RU" sz="1200" dirty="0" err="1">
                <a:effectLst/>
              </a:rPr>
              <a:t>сапармен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болды</a:t>
            </a:r>
            <a:r>
              <a:rPr lang="ru-RU" sz="1200" dirty="0">
                <a:effectLst/>
              </a:rPr>
              <a:t>. </a:t>
            </a:r>
            <a:r>
              <a:rPr lang="ru-RU" sz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с. Мамай  8</a:t>
            </a:r>
            <a:r>
              <a:rPr lang="kk-KZ" sz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.08.</a:t>
            </a:r>
            <a:r>
              <a:rPr lang="ru-RU" sz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 2011г. </a:t>
            </a:r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r>
              <a:rPr lang="ru-RU" sz="1200" dirty="0" smtClean="0">
                <a:effectLst/>
              </a:rPr>
              <a:t>Глава  </a:t>
            </a:r>
            <a:r>
              <a:rPr lang="ru-RU" sz="1200" dirty="0">
                <a:effectLst/>
              </a:rPr>
              <a:t>государства Нурсултан  Назарбаев  посетил  ТОО </a:t>
            </a:r>
            <a:r>
              <a:rPr lang="kk-KZ" sz="1200" dirty="0">
                <a:effectLst/>
              </a:rPr>
              <a:t>« </a:t>
            </a:r>
            <a:r>
              <a:rPr lang="en-US" sz="1200" dirty="0" err="1">
                <a:effectLst/>
              </a:rPr>
              <a:t>Kaz</a:t>
            </a:r>
            <a:r>
              <a:rPr lang="en-US" sz="1200" dirty="0">
                <a:effectLst/>
              </a:rPr>
              <a:t> Beef</a:t>
            </a:r>
            <a:r>
              <a:rPr lang="ru-RU" sz="1200" dirty="0">
                <a:effectLst/>
              </a:rPr>
              <a:t>  </a:t>
            </a:r>
            <a:r>
              <a:rPr lang="en-US" sz="1200" dirty="0">
                <a:effectLst/>
              </a:rPr>
              <a:t>Ltd </a:t>
            </a:r>
            <a:r>
              <a:rPr lang="kk-KZ" sz="1200" dirty="0">
                <a:effectLst/>
              </a:rPr>
              <a:t>»</a:t>
            </a:r>
            <a:r>
              <a:rPr lang="ru-RU" sz="1200" dirty="0">
                <a:effectLst/>
              </a:rPr>
              <a:t>  в  селе  Мамай  </a:t>
            </a:r>
            <a:r>
              <a:rPr lang="ru-RU" sz="1200" dirty="0" err="1">
                <a:effectLst/>
              </a:rPr>
              <a:t>Енбекшильдерского</a:t>
            </a:r>
            <a:r>
              <a:rPr lang="ru-RU" sz="1200" dirty="0">
                <a:effectLst/>
              </a:rPr>
              <a:t>  района. </a:t>
            </a:r>
            <a:r>
              <a:rPr lang="ru-RU" sz="1200" dirty="0" smtClean="0">
                <a:effectLst/>
              </a:rPr>
              <a:t>с</a:t>
            </a:r>
            <a:r>
              <a:rPr lang="ru-RU" sz="1200" dirty="0">
                <a:effectLst/>
              </a:rPr>
              <a:t>. Мамай  8</a:t>
            </a:r>
            <a:r>
              <a:rPr lang="kk-KZ" sz="1200" dirty="0">
                <a:effectLst/>
              </a:rPr>
              <a:t>.08.</a:t>
            </a:r>
            <a:r>
              <a:rPr lang="ru-RU" sz="1200" dirty="0">
                <a:effectLst/>
              </a:rPr>
              <a:t> 2011г.   </a:t>
            </a:r>
            <a:br>
              <a:rPr lang="ru-RU" sz="1200" dirty="0">
                <a:effectLst/>
              </a:rPr>
            </a:br>
            <a:r>
              <a:rPr lang="ru-RU" sz="1200" dirty="0" smtClean="0"/>
              <a:t>. </a:t>
            </a:r>
            <a:endParaRPr lang="ru-RU" sz="1200" dirty="0"/>
          </a:p>
        </p:txBody>
      </p:sp>
      <p:pic>
        <p:nvPicPr>
          <p:cNvPr id="4" name="Объект 3" descr="C:\Users\admin\Desktop\P1150419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007" y="802654"/>
            <a:ext cx="5868785" cy="3333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0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r>
              <a:rPr lang="ru-RU" sz="1200" dirty="0" err="1">
                <a:effectLst/>
                <a:latin typeface="Times New Roman"/>
                <a:ea typeface="Times New Roman"/>
              </a:rPr>
              <a:t>Қазақстан</a:t>
            </a:r>
            <a:r>
              <a:rPr lang="ru-RU" sz="1200" dirty="0">
                <a:effectLst/>
                <a:latin typeface="Times New Roman"/>
                <a:ea typeface="Times New Roman"/>
              </a:rPr>
              <a:t> </a:t>
            </a:r>
            <a:r>
              <a:rPr lang="ru-RU" sz="1200" dirty="0" err="1">
                <a:effectLst/>
                <a:latin typeface="Times New Roman"/>
                <a:ea typeface="Times New Roman"/>
              </a:rPr>
              <a:t>Республикасының</a:t>
            </a:r>
            <a:r>
              <a:rPr lang="ru-RU" sz="1200" dirty="0">
                <a:effectLst/>
                <a:latin typeface="Times New Roman"/>
                <a:ea typeface="Times New Roman"/>
              </a:rPr>
              <a:t> </a:t>
            </a:r>
            <a:r>
              <a:rPr lang="ru-RU" sz="1200" dirty="0" err="1">
                <a:effectLst/>
                <a:latin typeface="Times New Roman"/>
                <a:ea typeface="Times New Roman"/>
              </a:rPr>
              <a:t>Тұңғыш</a:t>
            </a:r>
            <a:r>
              <a:rPr lang="ru-RU" sz="1200" dirty="0">
                <a:effectLst/>
                <a:latin typeface="Times New Roman"/>
                <a:ea typeface="Times New Roman"/>
              </a:rPr>
              <a:t> </a:t>
            </a:r>
            <a:r>
              <a:rPr lang="ru-RU" sz="1200" dirty="0" err="1">
                <a:effectLst/>
                <a:latin typeface="Times New Roman"/>
                <a:ea typeface="Times New Roman"/>
              </a:rPr>
              <a:t>Президенті</a:t>
            </a:r>
            <a:r>
              <a:rPr lang="ru-RU" sz="1200" dirty="0">
                <a:effectLst/>
                <a:latin typeface="Times New Roman"/>
                <a:ea typeface="Times New Roman"/>
              </a:rPr>
              <a:t> -</a:t>
            </a:r>
            <a:r>
              <a:rPr lang="ru-RU" sz="1200" dirty="0" err="1">
                <a:effectLst/>
                <a:latin typeface="Times New Roman"/>
                <a:ea typeface="Times New Roman"/>
              </a:rPr>
              <a:t>Елбасы</a:t>
            </a:r>
            <a:r>
              <a:rPr lang="ru-RU" sz="1200" dirty="0">
                <a:effectLst/>
                <a:latin typeface="Times New Roman"/>
                <a:ea typeface="Times New Roman"/>
              </a:rPr>
              <a:t> </a:t>
            </a:r>
            <a:r>
              <a:rPr lang="ru-RU" sz="1200" dirty="0" err="1" smtClean="0">
                <a:effectLst/>
                <a:latin typeface="Times New Roman"/>
                <a:ea typeface="Times New Roman"/>
              </a:rPr>
              <a:t>Н.А.Назарбав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</a:t>
            </a:r>
            <a:br>
              <a:rPr lang="ru-RU" sz="1200" dirty="0" smtClean="0"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effectLst/>
                <a:latin typeface="Times New Roman"/>
                <a:ea typeface="Times New Roman"/>
              </a:rPr>
              <a:t>Мамай </a:t>
            </a:r>
            <a:r>
              <a:rPr lang="ru-RU" sz="1200" dirty="0" err="1">
                <a:effectLst/>
                <a:latin typeface="Times New Roman"/>
                <a:ea typeface="Times New Roman"/>
              </a:rPr>
              <a:t>ауылы</a:t>
            </a:r>
            <a:r>
              <a:rPr lang="ru-RU" sz="1200" dirty="0">
                <a:effectLst/>
                <a:latin typeface="Times New Roman"/>
                <a:ea typeface="Times New Roman"/>
              </a:rPr>
              <a:t>, «</a:t>
            </a:r>
            <a:r>
              <a:rPr lang="ru-RU" sz="1200" dirty="0" err="1">
                <a:effectLst/>
                <a:latin typeface="Times New Roman"/>
                <a:ea typeface="Times New Roman"/>
              </a:rPr>
              <a:t>Аскоп</a:t>
            </a:r>
            <a:r>
              <a:rPr lang="ru-RU" sz="1200" dirty="0">
                <a:effectLst/>
                <a:latin typeface="Times New Roman"/>
                <a:ea typeface="Times New Roman"/>
              </a:rPr>
              <a:t>» ЖШС-</a:t>
            </a:r>
            <a:r>
              <a:rPr lang="ru-RU" sz="1200" dirty="0" err="1">
                <a:effectLst/>
                <a:latin typeface="Times New Roman"/>
                <a:ea typeface="Times New Roman"/>
              </a:rPr>
              <a:t>ның</a:t>
            </a:r>
            <a:r>
              <a:rPr lang="ru-RU" sz="1200" dirty="0">
                <a:effectLst/>
                <a:latin typeface="Times New Roman"/>
                <a:ea typeface="Times New Roman"/>
              </a:rPr>
              <a:t> </a:t>
            </a:r>
            <a:r>
              <a:rPr lang="ru-RU" sz="1200" dirty="0" err="1">
                <a:effectLst/>
                <a:latin typeface="Times New Roman"/>
                <a:ea typeface="Times New Roman"/>
              </a:rPr>
              <a:t>егіс</a:t>
            </a:r>
            <a:r>
              <a:rPr lang="ru-RU" sz="1200" dirty="0">
                <a:effectLst/>
                <a:latin typeface="Times New Roman"/>
                <a:ea typeface="Times New Roman"/>
              </a:rPr>
              <a:t> </a:t>
            </a:r>
            <a:r>
              <a:rPr lang="ru-RU" sz="1200" dirty="0" err="1" smtClean="0">
                <a:effectLst/>
                <a:latin typeface="Times New Roman"/>
                <a:ea typeface="Times New Roman"/>
              </a:rPr>
              <a:t>алқабында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.</a:t>
            </a:r>
            <a:r>
              <a:rPr lang="kk-KZ" sz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Times New Roman"/>
              </a:rPr>
              <a:t> </a:t>
            </a:r>
            <a:r>
              <a:rPr lang="kk-KZ" sz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Times New Roman"/>
              </a:rPr>
              <a:t>0</a:t>
            </a:r>
            <a:r>
              <a:rPr lang="ru-RU" sz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Times New Roman"/>
              </a:rPr>
              <a:t>3</a:t>
            </a:r>
            <a:r>
              <a:rPr lang="kk-KZ" sz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Times New Roman"/>
              </a:rPr>
              <a:t>.09 </a:t>
            </a:r>
            <a:r>
              <a:rPr lang="ru-RU" sz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Times New Roman"/>
              </a:rPr>
              <a:t>2014 </a:t>
            </a:r>
            <a:r>
              <a:rPr lang="ru-RU" sz="1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Times New Roman"/>
              </a:rPr>
              <a:t>ж.</a:t>
            </a:r>
            <a:r>
              <a:rPr lang="ru-RU" sz="1200" dirty="0">
                <a:effectLst/>
                <a:latin typeface="Times New Roman"/>
                <a:ea typeface="Times New Roman"/>
              </a:rPr>
              <a:t/>
            </a:r>
            <a:br>
              <a:rPr lang="ru-RU" sz="1200" dirty="0"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200" dirty="0" smtClean="0"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effectLst/>
                <a:latin typeface="Times New Roman"/>
                <a:ea typeface="Times New Roman"/>
              </a:rPr>
              <a:t>Первый  </a:t>
            </a:r>
            <a:r>
              <a:rPr lang="ru-RU" sz="1200" dirty="0">
                <a:effectLst/>
                <a:latin typeface="Times New Roman"/>
                <a:ea typeface="Times New Roman"/>
              </a:rPr>
              <a:t>Президент Республики Казахстан –</a:t>
            </a:r>
            <a:r>
              <a:rPr lang="ru-RU" sz="1200" dirty="0" err="1">
                <a:effectLst/>
                <a:latin typeface="Times New Roman"/>
                <a:ea typeface="Times New Roman"/>
              </a:rPr>
              <a:t>Елбасы</a:t>
            </a:r>
            <a:r>
              <a:rPr lang="ru-RU" sz="1200" dirty="0">
                <a:effectLst/>
                <a:latin typeface="Times New Roman"/>
                <a:ea typeface="Times New Roman"/>
              </a:rPr>
              <a:t>  Н.А. Назарбаев на </a:t>
            </a:r>
            <a:r>
              <a:rPr lang="ru-RU" sz="1200">
                <a:effectLst/>
                <a:latin typeface="Times New Roman"/>
                <a:ea typeface="Times New Roman"/>
              </a:rPr>
              <a:t>полях </a:t>
            </a:r>
            <a:r>
              <a:rPr lang="ru-RU" sz="1200" smtClean="0">
                <a:effectLst/>
                <a:latin typeface="Times New Roman"/>
                <a:ea typeface="Times New Roman"/>
              </a:rPr>
              <a:t/>
            </a:r>
            <a:br>
              <a:rPr lang="ru-RU" sz="1200" smtClean="0">
                <a:effectLst/>
                <a:latin typeface="Times New Roman"/>
                <a:ea typeface="Times New Roman"/>
              </a:rPr>
            </a:br>
            <a:r>
              <a:rPr lang="ru-RU" sz="1200" smtClean="0">
                <a:effectLst/>
                <a:latin typeface="Times New Roman"/>
                <a:ea typeface="Times New Roman"/>
              </a:rPr>
              <a:t>ТОО </a:t>
            </a:r>
            <a:r>
              <a:rPr lang="ru-RU" sz="1200" dirty="0">
                <a:effectLst/>
                <a:latin typeface="Times New Roman"/>
                <a:ea typeface="Times New Roman"/>
              </a:rPr>
              <a:t>«</a:t>
            </a:r>
            <a:r>
              <a:rPr lang="ru-RU" sz="1200" dirty="0" err="1">
                <a:effectLst/>
                <a:latin typeface="Times New Roman"/>
                <a:ea typeface="Times New Roman"/>
              </a:rPr>
              <a:t>Аскоп</a:t>
            </a:r>
            <a:r>
              <a:rPr lang="ru-RU" sz="1200" dirty="0">
                <a:effectLst/>
                <a:latin typeface="Times New Roman"/>
                <a:ea typeface="Times New Roman"/>
              </a:rPr>
              <a:t>» </a:t>
            </a:r>
            <a:r>
              <a:rPr lang="ru-RU" sz="1200" dirty="0" err="1">
                <a:effectLst/>
                <a:latin typeface="Times New Roman"/>
                <a:ea typeface="Times New Roman"/>
              </a:rPr>
              <a:t>с.Мамай</a:t>
            </a:r>
            <a:r>
              <a:rPr lang="ru-RU" sz="1200" dirty="0">
                <a:effectLst/>
                <a:latin typeface="Times New Roman"/>
                <a:ea typeface="Times New Roman"/>
              </a:rPr>
              <a:t>. </a:t>
            </a:r>
            <a:r>
              <a:rPr lang="kk-KZ" sz="1200" dirty="0" smtClean="0">
                <a:effectLst/>
                <a:latin typeface="Times New Roman"/>
                <a:ea typeface="Times New Roman"/>
              </a:rPr>
              <a:t>0</a:t>
            </a:r>
            <a:r>
              <a:rPr lang="ru-RU" sz="1200" dirty="0">
                <a:effectLst/>
                <a:latin typeface="Times New Roman"/>
                <a:ea typeface="Times New Roman"/>
              </a:rPr>
              <a:t>3</a:t>
            </a:r>
            <a:r>
              <a:rPr lang="kk-KZ" sz="1200" dirty="0">
                <a:effectLst/>
                <a:latin typeface="Times New Roman"/>
                <a:ea typeface="Times New Roman"/>
              </a:rPr>
              <a:t>.09 </a:t>
            </a:r>
            <a:r>
              <a:rPr lang="ru-RU" sz="1200" dirty="0">
                <a:effectLst/>
                <a:latin typeface="Times New Roman"/>
                <a:ea typeface="Times New Roman"/>
              </a:rPr>
              <a:t>2014 г.</a:t>
            </a:r>
            <a:r>
              <a:rPr lang="ru-RU" sz="1100" dirty="0">
                <a:effectLst/>
                <a:latin typeface="Times New Roman"/>
                <a:ea typeface="Times New Roman"/>
              </a:rPr>
              <a:t/>
            </a:r>
            <a:br>
              <a:rPr lang="ru-RU" sz="1100" dirty="0">
                <a:effectLst/>
                <a:latin typeface="Times New Roman"/>
                <a:ea typeface="Times New Roman"/>
              </a:rPr>
            </a:b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  <a:r>
              <a:rPr lang="ru-RU" sz="1100" dirty="0">
                <a:effectLst/>
                <a:latin typeface="Times New Roman"/>
                <a:ea typeface="Times New Roman"/>
              </a:rPr>
              <a:t/>
            </a:r>
            <a:br>
              <a:rPr lang="ru-RU" sz="1100" dirty="0">
                <a:effectLst/>
                <a:latin typeface="Times New Roman"/>
                <a:ea typeface="Times New Roman"/>
              </a:rPr>
            </a:b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  <a:r>
              <a:rPr lang="ru-RU" sz="1100" dirty="0">
                <a:effectLst/>
                <a:latin typeface="Times New Roman"/>
                <a:ea typeface="Times New Roman"/>
              </a:rPr>
              <a:t/>
            </a:r>
            <a:br>
              <a:rPr lang="ru-RU" sz="1100" dirty="0">
                <a:effectLst/>
                <a:latin typeface="Times New Roman"/>
                <a:ea typeface="Times New Roman"/>
              </a:rPr>
            </a:br>
            <a:endParaRPr lang="ru-RU" sz="1200" dirty="0"/>
          </a:p>
        </p:txBody>
      </p:sp>
      <p:pic>
        <p:nvPicPr>
          <p:cNvPr id="4" name="Объект 3" descr="C:\Users\admin\Desktop\Все фотографии с фотоаппарата\рухани10\Президент РК Нурсултан Назарбаев во время рабочей поездки по Енбекшильдерскому району.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536" y="892016"/>
            <a:ext cx="5521792" cy="3154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0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29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  «Қазақстан Республикасының Тұнғыш Президенті-Елбасы  Н.А. Назарбаевтың Біржан сал ауданы Ақмола облысына жұмыс сапарлары.  1995-2014жж.»  </vt:lpstr>
      <vt:lpstr>Қазақстан Республикасының Тұңғыш Президенті-Елбасы Н.А.Назарбаевтың Еңбекшілдер ауданының қоғам мүшелерімен бірлескен суреті. 1995 жыл.  Совместное фото Первого Президента Республики Казахстан-Елбасы Н.А.Назарбаева с представителями общественности Енбекшильдерского района.1995 год.   </vt:lpstr>
      <vt:lpstr>Презентация PowerPoint</vt:lpstr>
      <vt:lpstr>Президент Нұрсұлтан Назарбаев  Еңбекшілдер ауданы Мамай ауылында  «Kaz Beef Ltd» ЖШС-де сапармен болды. с. Мамай  8.08. 2011г.   Глава  государства Нурсултан  Назарбаев  посетил  ТОО « Kaz Beef  Ltd »  в  селе  Мамай  Енбекшильдерского  района. с. Мамай  8.08. 2011г.    . </vt:lpstr>
      <vt:lpstr>Қазақстан Республикасының Тұңғыш Президенті -Елбасы Н.А.Назарбав  Мамай ауылы, «Аскоп» ЖШС-ның егіс алқабында. 03.09 2014 ж.  Первый  Президент Республики Казахстан –Елбасы  Н.А. Назарбаев на полях  ТОО «Аскоп» с.Мамай. 03.09 2014 г.  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Рабочие поездки Первого Президента Республики Казахстан-Елбасы Н.А.Назарбаева в район Биржан сал. </dc:title>
  <dc:creator>admin</dc:creator>
  <cp:lastModifiedBy>admin</cp:lastModifiedBy>
  <cp:revision>7</cp:revision>
  <dcterms:created xsi:type="dcterms:W3CDTF">2020-04-07T05:36:54Z</dcterms:created>
  <dcterms:modified xsi:type="dcterms:W3CDTF">2020-04-07T08:38:34Z</dcterms:modified>
</cp:coreProperties>
</file>