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79" r:id="rId2"/>
    <p:sldId id="301" r:id="rId3"/>
    <p:sldId id="302" r:id="rId4"/>
    <p:sldId id="303" r:id="rId5"/>
    <p:sldId id="304" r:id="rId6"/>
    <p:sldId id="286" r:id="rId7"/>
    <p:sldId id="260" r:id="rId8"/>
    <p:sldId id="288" r:id="rId9"/>
    <p:sldId id="289" r:id="rId10"/>
    <p:sldId id="290" r:id="rId11"/>
    <p:sldId id="291" r:id="rId12"/>
    <p:sldId id="292" r:id="rId13"/>
    <p:sldId id="306" r:id="rId14"/>
    <p:sldId id="294" r:id="rId15"/>
    <p:sldId id="295" r:id="rId16"/>
    <p:sldId id="296" r:id="rId17"/>
    <p:sldId id="297" r:id="rId18"/>
    <p:sldId id="30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9925"/>
            <a:ext cx="8568952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29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85184"/>
            <a:ext cx="801357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Прием документов  ГККП «</a:t>
            </a:r>
            <a:r>
              <a:rPr lang="ru-RU" sz="2000" dirty="0" err="1" smtClean="0"/>
              <a:t>Енбекшильдерская</a:t>
            </a:r>
            <a:r>
              <a:rPr lang="ru-RU" sz="2000" dirty="0" smtClean="0"/>
              <a:t> центральная районная больница»</a:t>
            </a: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619407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9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Оказание методическо-практической помощи</a:t>
            </a:r>
            <a:endParaRPr lang="ru-RU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5"/>
            <a:ext cx="6696744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96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/>
              <a:t>Картонирование</a:t>
            </a:r>
            <a:endParaRPr lang="ru-RU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6337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411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kk-KZ" sz="2000" dirty="0" smtClean="0"/>
              <a:t>Ветераны архивной службы</a:t>
            </a:r>
            <a:endParaRPr lang="ru-RU" sz="20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59025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657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Чествование ветеранов архивной службы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40401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04177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46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Семинар с сотрудниками   НАО ГК «Правительство для граждан»</a:t>
            </a:r>
            <a:endParaRPr lang="ru-RU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51836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373216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Выставка посвященная воину-интернационалисту  Н.В. </a:t>
            </a:r>
            <a:r>
              <a:rPr lang="ru-RU" sz="2000" dirty="0" err="1" smtClean="0"/>
              <a:t>Дрыгача</a:t>
            </a:r>
            <a:endParaRPr lang="ru-RU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052737"/>
            <a:ext cx="5904656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4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Экскурсия для учащихся школы №1</a:t>
            </a:r>
            <a:endParaRPr lang="ru-RU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745415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kk-KZ" sz="2000" dirty="0" smtClean="0"/>
              <a:t>Передвижная выставка «Өлке тарихы-Ел тарихы»</a:t>
            </a:r>
            <a:endParaRPr lang="ru-RU" sz="2000" dirty="0"/>
          </a:p>
        </p:txBody>
      </p:sp>
      <p:pic>
        <p:nvPicPr>
          <p:cNvPr id="7171" name="Picture 3" descr="C:\Users\admin\Desktop\архвная служба\DSC_11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38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2 (2)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038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6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152525"/>
            <a:ext cx="5934075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50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676400"/>
            <a:ext cx="59340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90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063625"/>
            <a:ext cx="5934075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13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980727"/>
            <a:ext cx="5934075" cy="541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36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45224"/>
            <a:ext cx="7128792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Государственный архив района </a:t>
            </a:r>
            <a:r>
              <a:rPr lang="ru-RU" sz="2000" dirty="0" err="1" smtClean="0"/>
              <a:t>Биржан</a:t>
            </a:r>
            <a:r>
              <a:rPr lang="ru-RU" sz="2000" dirty="0" smtClean="0"/>
              <a:t> сал</a:t>
            </a:r>
            <a:endParaRPr lang="ru-RU" sz="2000" dirty="0"/>
          </a:p>
        </p:txBody>
      </p:sp>
      <p:pic>
        <p:nvPicPr>
          <p:cNvPr id="7170" name="Picture 2" descr="C:\Users\admin\Desktop\архвная служба\IMG_20200511_164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9"/>
            <a:ext cx="662473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4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3448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192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45224"/>
            <a:ext cx="72008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Директор архива</a:t>
            </a:r>
            <a:br>
              <a:rPr lang="ru-RU" sz="2000" dirty="0" smtClean="0"/>
            </a:br>
            <a:r>
              <a:rPr lang="ru-RU" sz="2000" dirty="0" err="1" smtClean="0"/>
              <a:t>Шауенова</a:t>
            </a:r>
            <a:r>
              <a:rPr lang="ru-RU" sz="2000" dirty="0" smtClean="0"/>
              <a:t>  </a:t>
            </a:r>
            <a:r>
              <a:rPr lang="ru-RU" sz="2000" dirty="0" err="1" smtClean="0"/>
              <a:t>Анар</a:t>
            </a:r>
            <a:r>
              <a:rPr lang="ru-RU" sz="2000" dirty="0" smtClean="0"/>
              <a:t>  </a:t>
            </a:r>
            <a:r>
              <a:rPr lang="ru-RU" sz="2000" dirty="0" err="1" smtClean="0"/>
              <a:t>Тулеповна</a:t>
            </a:r>
            <a:endParaRPr lang="ru-RU" sz="2000" dirty="0"/>
          </a:p>
        </p:txBody>
      </p:sp>
      <p:pic>
        <p:nvPicPr>
          <p:cNvPr id="9219" name="Picture 3" descr="C:\Users\admin\Desktop\архвная служба\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69674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5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Коллектив</a:t>
            </a:r>
            <a:r>
              <a:rPr lang="ru-RU" dirty="0" smtClean="0"/>
              <a:t> </a:t>
            </a:r>
            <a:r>
              <a:rPr lang="ru-RU" sz="2000" dirty="0" smtClean="0"/>
              <a:t>архива: </a:t>
            </a:r>
            <a:r>
              <a:rPr lang="ru-RU" sz="2000" dirty="0" err="1" smtClean="0"/>
              <a:t>Альменова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Б.Т.,Мурашова</a:t>
            </a:r>
            <a:r>
              <a:rPr lang="ru-RU" sz="2000" dirty="0" smtClean="0"/>
              <a:t> </a:t>
            </a:r>
            <a:r>
              <a:rPr lang="ru-RU" sz="2000" dirty="0"/>
              <a:t>Т</a:t>
            </a:r>
            <a:r>
              <a:rPr lang="ru-RU" sz="2000" dirty="0" smtClean="0"/>
              <a:t>.В., </a:t>
            </a:r>
            <a:r>
              <a:rPr lang="ru-RU" sz="2000" dirty="0" err="1" smtClean="0"/>
              <a:t>Ескендирова</a:t>
            </a:r>
            <a:r>
              <a:rPr lang="ru-RU" sz="2000" dirty="0" smtClean="0"/>
              <a:t> Б.Б,</a:t>
            </a:r>
            <a:br>
              <a:rPr lang="ru-RU" sz="2000" dirty="0" smtClean="0"/>
            </a:br>
            <a:r>
              <a:rPr lang="ru-RU" sz="2000" dirty="0" smtClean="0"/>
              <a:t>                                    </a:t>
            </a:r>
            <a:r>
              <a:rPr lang="ru-RU" sz="2000" dirty="0" err="1" smtClean="0"/>
              <a:t>Таймасова</a:t>
            </a:r>
            <a:r>
              <a:rPr lang="ru-RU" sz="2000" dirty="0" smtClean="0"/>
              <a:t> Г.Т., </a:t>
            </a:r>
            <a:r>
              <a:rPr lang="ru-RU" sz="2000" dirty="0" err="1" smtClean="0"/>
              <a:t>Сарсембекова</a:t>
            </a:r>
            <a:r>
              <a:rPr lang="ru-RU" sz="2000" dirty="0" smtClean="0"/>
              <a:t> С.Е., </a:t>
            </a:r>
            <a:r>
              <a:rPr lang="ru-RU" sz="2000" dirty="0" err="1" smtClean="0"/>
              <a:t>Валикова</a:t>
            </a:r>
            <a:r>
              <a:rPr lang="ru-RU" sz="2000" dirty="0" smtClean="0"/>
              <a:t> Е.Б.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5900416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570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244</TotalTime>
  <Words>68</Words>
  <Application>Microsoft Office PowerPoint</Application>
  <PresentationFormat>Экран (4:3)</PresentationFormat>
  <Paragraphs>12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Государственный архив района Биржан сал</vt:lpstr>
      <vt:lpstr>Презентация PowerPoint</vt:lpstr>
      <vt:lpstr>Директор архива Шауенова  Анар  Тулеповна</vt:lpstr>
      <vt:lpstr>Коллектив архива: Альменова Б.Т.,Мурашова Т.В., Ескендирова Б.Б,                                     Таймасова Г.Т., Сарсембекова С.Е., Валикова Е.Б.</vt:lpstr>
      <vt:lpstr>Прием документов  ГККП «Енбекшильдерская центральная районная больница»</vt:lpstr>
      <vt:lpstr>Оказание методическо-практической помощи</vt:lpstr>
      <vt:lpstr>Картонирование</vt:lpstr>
      <vt:lpstr>Ветераны архивной службы</vt:lpstr>
      <vt:lpstr>Чествование ветеранов архивной службы</vt:lpstr>
      <vt:lpstr>Семинар с сотрудниками   НАО ГК «Правительство для граждан»</vt:lpstr>
      <vt:lpstr>Выставка посвященная воину-интернационалисту  Н.В. Дрыгача</vt:lpstr>
      <vt:lpstr>Экскурсия для учащихся школы №1</vt:lpstr>
      <vt:lpstr>Передвижная выставка «Өлке тарихы-Ел тарихы»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43</cp:revision>
  <dcterms:created xsi:type="dcterms:W3CDTF">2020-05-11T10:27:16Z</dcterms:created>
  <dcterms:modified xsi:type="dcterms:W3CDTF">2020-05-15T03:44:21Z</dcterms:modified>
</cp:coreProperties>
</file>