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-170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единсьв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4763"/>
            <a:ext cx="9525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4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ма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920879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5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79500"/>
            <a:ext cx="6473825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0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01475" cy="790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14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 мая\DSC_1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8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DSC_1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995363"/>
            <a:ext cx="95250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3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1 мая\DSCN0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9775" y="-2459038"/>
            <a:ext cx="15703550" cy="1177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0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753600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13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753600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57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 мая\DSC_67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66688"/>
            <a:ext cx="9753600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2147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2020-04-28T05:35:34Z</dcterms:created>
  <dcterms:modified xsi:type="dcterms:W3CDTF">2020-04-28T06:08:27Z</dcterms:modified>
</cp:coreProperties>
</file>